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8" r:id="rId5"/>
    <p:sldId id="269" r:id="rId6"/>
    <p:sldId id="282" r:id="rId7"/>
    <p:sldId id="283" r:id="rId8"/>
    <p:sldId id="284" r:id="rId9"/>
    <p:sldId id="285" r:id="rId10"/>
    <p:sldId id="286" r:id="rId11"/>
    <p:sldId id="271" r:id="rId12"/>
    <p:sldId id="272" r:id="rId13"/>
    <p:sldId id="262" r:id="rId14"/>
    <p:sldId id="270" r:id="rId15"/>
    <p:sldId id="263" r:id="rId16"/>
    <p:sldId id="276" r:id="rId17"/>
    <p:sldId id="277" r:id="rId18"/>
    <p:sldId id="281" r:id="rId19"/>
    <p:sldId id="278" r:id="rId20"/>
    <p:sldId id="279" r:id="rId21"/>
    <p:sldId id="280" r:id="rId22"/>
    <p:sldId id="266" r:id="rId23"/>
    <p:sldId id="26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05"/>
    <p:restoredTop sz="94694"/>
  </p:normalViewPr>
  <p:slideViewPr>
    <p:cSldViewPr snapToGrid="0" snapToObjects="1">
      <p:cViewPr varScale="1">
        <p:scale>
          <a:sx n="75" d="100"/>
          <a:sy n="75" d="100"/>
        </p:scale>
        <p:origin x="16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unity3d.com/Manual/index.html" TargetMode="External"/><Relationship Id="rId4" Type="http://schemas.openxmlformats.org/officeDocument/2006/relationships/hyperlink" Target="https://www.assetstore.unity3d.com/en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unity3d.com/learn/tutorials/projects/roll-ball-tutoria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tiff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Unity / Rocket Golf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Caleb Carlson, Brandon Neff, and Nathan Spaulding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24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Cameras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677334" y="2300482"/>
            <a:ext cx="6264642" cy="360098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5870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88"/>
                </a:solidFill>
                <a:effectLst/>
                <a:latin typeface="+mj-lt"/>
              </a:rPr>
              <a:t>var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cam1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+mj-lt"/>
              </a:rPr>
              <a:t>Camera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;</a:t>
            </a:r>
            <a:endParaRPr lang="en-US" altLang="en-US" dirty="0">
              <a:solidFill>
                <a:srgbClr val="333333"/>
              </a:solidFill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88"/>
                </a:solidFill>
                <a:effectLst/>
                <a:latin typeface="+mj-lt"/>
              </a:rPr>
              <a:t>var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cam2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+mj-lt"/>
              </a:rPr>
              <a:t>Camera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;</a:t>
            </a:r>
            <a:endParaRPr lang="en-US" altLang="en-US" dirty="0">
              <a:solidFill>
                <a:srgbClr val="333333"/>
              </a:solidFill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+mj-lt"/>
              </a:rPr>
              <a:t>function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+mj-lt"/>
              </a:rPr>
              <a:t>Start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{</a:t>
            </a:r>
            <a:endParaRPr lang="en-US" altLang="en-US" dirty="0">
              <a:solidFill>
                <a:srgbClr val="333333"/>
              </a:solidFill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	cam1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enabled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+mj-lt"/>
              </a:rPr>
              <a:t>true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;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	cam2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enabled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+mj-lt"/>
              </a:rPr>
              <a:t>false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;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}</a:t>
            </a:r>
            <a:endParaRPr lang="en-US" altLang="en-US" dirty="0">
              <a:solidFill>
                <a:srgbClr val="333333"/>
              </a:solidFill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+mj-lt"/>
              </a:rPr>
              <a:t>function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+mj-lt"/>
              </a:rPr>
              <a:t>Update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{</a:t>
            </a:r>
            <a:endParaRPr lang="en-US" altLang="en-US" dirty="0">
              <a:solidFill>
                <a:srgbClr val="333333"/>
              </a:solidFill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+mj-lt"/>
              </a:rPr>
              <a:t>	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60066"/>
                </a:solidFill>
                <a:effectLst/>
                <a:latin typeface="+mj-lt"/>
              </a:rPr>
              <a:t>Input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60066"/>
                </a:solidFill>
                <a:effectLst/>
                <a:latin typeface="+mj-lt"/>
              </a:rPr>
              <a:t>GetKeyDown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60066"/>
                </a:solidFill>
                <a:effectLst/>
                <a:latin typeface="+mj-lt"/>
              </a:rPr>
              <a:t>KeyCode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))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{</a:t>
            </a:r>
            <a:endParaRPr lang="en-US" altLang="en-US" dirty="0">
              <a:solidFill>
                <a:srgbClr val="333333"/>
              </a:solidFill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		cam1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enabled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!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cam1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enabled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;</a:t>
            </a:r>
            <a:endParaRPr lang="en-US" altLang="en-US" dirty="0">
              <a:solidFill>
                <a:srgbClr val="333333"/>
              </a:solidFill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		cam2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enabled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!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cam2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enabled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;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	}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+mj-lt"/>
              </a:rPr>
              <a:t>}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38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To get an object to animate you need to add a </a:t>
            </a:r>
            <a:r>
              <a:rPr lang="en-US" sz="2400" dirty="0" err="1"/>
              <a:t>Rigidbody</a:t>
            </a:r>
            <a:r>
              <a:rPr lang="en-US" sz="2400" dirty="0"/>
              <a:t> to you object. This is the basic 3D Physics component to get your object to act to collisions and gravity.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96" y="3389424"/>
            <a:ext cx="4326680" cy="288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48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Scripts allow you to modify how objects interact with each other beyond the basic collision.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298" y="3032566"/>
            <a:ext cx="5241402" cy="350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4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Two Types Of Contact:</a:t>
            </a:r>
            <a:br>
              <a:rPr lang="en-US" dirty="0"/>
            </a:br>
            <a:r>
              <a:rPr lang="en-US" dirty="0"/>
              <a:t>Collision vs Trigger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Triggers are used when you want to objects to overlap and “collect” each other</a:t>
            </a:r>
          </a:p>
          <a:p>
            <a:r>
              <a:rPr lang="en-US" sz="2800" dirty="0"/>
              <a:t>Collisions are meant for when objects are going to collide and have physics forces act on each shape</a:t>
            </a:r>
          </a:p>
        </p:txBody>
      </p:sp>
    </p:spTree>
    <p:extLst>
      <p:ext uri="{BB962C8B-B14F-4D97-AF65-F5344CB8AC3E}">
        <p14:creationId xmlns:p14="http://schemas.microsoft.com/office/powerpoint/2010/main" val="135872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the project!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085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How did we make that awesome car???</a:t>
            </a:r>
            <a:br>
              <a:rPr lang="en-US" sz="2400" dirty="0"/>
            </a:br>
            <a:r>
              <a:rPr lang="en-US" sz="2400" dirty="0"/>
              <a:t>We didn’t</a:t>
            </a:r>
            <a:r>
              <a:rPr lang="is-IS" sz="2400" dirty="0"/>
              <a:t>…</a:t>
            </a:r>
            <a:br>
              <a:rPr lang="is-IS" sz="2400" dirty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Assets Store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033930"/>
            <a:ext cx="7462202" cy="4401595"/>
          </a:xfrm>
        </p:spPr>
      </p:pic>
    </p:spTree>
    <p:extLst>
      <p:ext uri="{BB962C8B-B14F-4D97-AF65-F5344CB8AC3E}">
        <p14:creationId xmlns:p14="http://schemas.microsoft.com/office/powerpoint/2010/main" val="1194651865"/>
      </p:ext>
    </p:extLst>
  </p:cSld>
  <p:clrMapOvr>
    <a:masterClrMapping/>
  </p:clrMapOvr>
  <p:transition spd="slow">
    <p:comb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Adding textures, trees, and more has never been easier!</a:t>
            </a:r>
            <a:endParaRPr lang="en-US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" r="13" b="3902"/>
          <a:stretch/>
        </p:blipFill>
        <p:spPr>
          <a:xfrm>
            <a:off x="786383" y="1428750"/>
            <a:ext cx="8055115" cy="4414838"/>
          </a:xfrm>
        </p:spPr>
      </p:pic>
    </p:spTree>
    <p:extLst>
      <p:ext uri="{BB962C8B-B14F-4D97-AF65-F5344CB8AC3E}">
        <p14:creationId xmlns:p14="http://schemas.microsoft.com/office/powerpoint/2010/main" val="16317830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Exporting the project!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1549400" cy="1752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972" y="1930400"/>
            <a:ext cx="5901106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456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Exporting the project!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274" y="1930400"/>
            <a:ext cx="3647380" cy="3881437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2419889" cy="15556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706" y="1930400"/>
            <a:ext cx="1731948" cy="478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016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in Android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 to the project!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14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Dr. Ward’s slides for downloading Unity</a:t>
            </a:r>
          </a:p>
          <a:p>
            <a:r>
              <a:rPr lang="en-US" dirty="0"/>
              <a:t>MAKE SURE TO DOWNLOAD ANDROID BUILD SUPPORT!!!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35471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even works on IOS devices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 to the project!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5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unity3d.com/learn/tutorials/projects/roll-ball-tutorial</a:t>
            </a:r>
            <a:r>
              <a:rPr lang="en-US" dirty="0" smtClean="0"/>
              <a:t> (Great tutorial for game basics)</a:t>
            </a:r>
          </a:p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docs.unity3d.com/Manual/index.html</a:t>
            </a:r>
            <a:r>
              <a:rPr lang="en-US" dirty="0" smtClean="0"/>
              <a:t> (Unity Manual)</a:t>
            </a:r>
          </a:p>
          <a:p>
            <a:r>
              <a:rPr lang="en-US" dirty="0" smtClean="0">
                <a:hlinkClick r:id="rId4"/>
              </a:rPr>
              <a:t>https://</a:t>
            </a:r>
            <a:r>
              <a:rPr lang="en-US" dirty="0">
                <a:hlinkClick r:id="rId4"/>
              </a:rPr>
              <a:t>www.assetstore.unity3d.com/en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(Asset Store</a:t>
            </a:r>
            <a:r>
              <a:rPr lang="en-US" dirty="0" smtClean="0"/>
              <a:t>)</a:t>
            </a:r>
          </a:p>
          <a:p>
            <a:r>
              <a:rPr lang="en-US" dirty="0"/>
              <a:t>Unity Game Development in 24 Hours Book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519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 the game that inspired it all</a:t>
            </a:r>
            <a:r>
              <a:rPr lang="is-IS" dirty="0"/>
              <a:t>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5" y="1572266"/>
            <a:ext cx="4172458" cy="23365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793" y="3908842"/>
            <a:ext cx="4147768" cy="23331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3" y="3907762"/>
            <a:ext cx="4172458" cy="23365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9791" y="1600410"/>
            <a:ext cx="4147770" cy="23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9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2499" y="2780175"/>
            <a:ext cx="3998838" cy="2243238"/>
          </a:xfrm>
        </p:spPr>
        <p:txBody>
          <a:bodyPr>
            <a:noAutofit/>
          </a:bodyPr>
          <a:lstStyle/>
          <a:p>
            <a:r>
              <a:rPr lang="en-US" sz="96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3506916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Rocket Golf!!!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18" y="1270000"/>
            <a:ext cx="91567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574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Project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66" y="1396659"/>
            <a:ext cx="8703135" cy="5353368"/>
          </a:xfrm>
        </p:spPr>
      </p:pic>
    </p:spTree>
    <p:extLst>
      <p:ext uri="{BB962C8B-B14F-4D97-AF65-F5344CB8AC3E}">
        <p14:creationId xmlns:p14="http://schemas.microsoft.com/office/powerpoint/2010/main" val="18748511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Shapes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4" y="1313324"/>
            <a:ext cx="8009681" cy="5316218"/>
          </a:xfrm>
        </p:spPr>
      </p:pic>
    </p:spTree>
    <p:extLst>
      <p:ext uri="{BB962C8B-B14F-4D97-AF65-F5344CB8AC3E}">
        <p14:creationId xmlns:p14="http://schemas.microsoft.com/office/powerpoint/2010/main" val="1715290336"/>
      </p:ext>
    </p:extLst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599" y="519602"/>
            <a:ext cx="8596668" cy="1320800"/>
          </a:xfrm>
        </p:spPr>
        <p:txBody>
          <a:bodyPr/>
          <a:lstStyle/>
          <a:p>
            <a:r>
              <a:rPr lang="en-US" dirty="0"/>
              <a:t>The Camera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599" y="1665377"/>
            <a:ext cx="8596668" cy="3880773"/>
          </a:xfrm>
        </p:spPr>
        <p:txBody>
          <a:bodyPr/>
          <a:lstStyle/>
          <a:p>
            <a:r>
              <a:rPr lang="en-US" sz="2400" dirty="0"/>
              <a:t>Display the content of the entire project to</a:t>
            </a:r>
            <a:br>
              <a:rPr lang="en-US" sz="2400" dirty="0"/>
            </a:br>
            <a:r>
              <a:rPr lang="en-US" sz="2400" dirty="0"/>
              <a:t> the user.</a:t>
            </a:r>
          </a:p>
          <a:p>
            <a:r>
              <a:rPr lang="en-US" sz="2400" dirty="0"/>
              <a:t>When a new scene is created, a </a:t>
            </a:r>
            <a:r>
              <a:rPr lang="en-US" sz="2400" dirty="0" err="1"/>
              <a:t>GameObject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is created and the camera is then paired</a:t>
            </a:r>
            <a:br>
              <a:rPr lang="en-US" sz="2400" dirty="0"/>
            </a:br>
            <a:r>
              <a:rPr lang="en-US" sz="2400" dirty="0"/>
              <a:t> with that object.</a:t>
            </a: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25937" t="13969" r="18952" b="37981"/>
          <a:stretch/>
        </p:blipFill>
        <p:spPr bwMode="auto">
          <a:xfrm>
            <a:off x="7609379" y="519602"/>
            <a:ext cx="3877771" cy="28479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703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Clear Flags: </a:t>
            </a:r>
            <a:r>
              <a:rPr lang="en-US" dirty="0"/>
              <a:t>Determines what the camera displays in the areas where there are no </a:t>
            </a:r>
            <a:r>
              <a:rPr lang="en-US" dirty="0" err="1"/>
              <a:t>GameObjects</a:t>
            </a:r>
            <a:r>
              <a:rPr lang="en-US" dirty="0"/>
              <a:t>. By default Skybox is used, if there is no Skybox, the camera defaults to a solid color</a:t>
            </a:r>
          </a:p>
          <a:p>
            <a:r>
              <a:rPr lang="en-US" b="1" dirty="0"/>
              <a:t>Culling Mask: </a:t>
            </a:r>
            <a:r>
              <a:rPr lang="en-US" dirty="0"/>
              <a:t>Determines what layers are picked up by the camera. </a:t>
            </a:r>
          </a:p>
          <a:p>
            <a:r>
              <a:rPr lang="en-US" b="1" dirty="0"/>
              <a:t>Projection: </a:t>
            </a:r>
            <a:r>
              <a:rPr lang="en-US" dirty="0"/>
              <a:t>How the camera sees the world. Perspective (3D) and Orthographic (Flat).</a:t>
            </a:r>
          </a:p>
          <a:p>
            <a:r>
              <a:rPr lang="en-US" b="1" dirty="0"/>
              <a:t>Clipping Planes: </a:t>
            </a:r>
            <a:r>
              <a:rPr lang="en-US" dirty="0"/>
              <a:t>Dictates the range where objects are visible to the camera. Objects that are too close or too far away will not be seen.</a:t>
            </a:r>
          </a:p>
          <a:p>
            <a:r>
              <a:rPr lang="en-US" b="1" dirty="0"/>
              <a:t>Depth: </a:t>
            </a:r>
            <a:r>
              <a:rPr lang="en-US" dirty="0"/>
              <a:t>Used for multiple cameras. Low depth are drawn first.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93258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Script to track the ball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93889"/>
            <a:ext cx="8596668" cy="3612629"/>
          </a:xfrm>
        </p:spPr>
        <p:txBody>
          <a:bodyPr/>
          <a:lstStyle/>
          <a:p>
            <a:r>
              <a:rPr lang="en-US" dirty="0"/>
              <a:t>    public </a:t>
            </a:r>
            <a:r>
              <a:rPr lang="en-US" dirty="0" err="1"/>
              <a:t>GameObject</a:t>
            </a:r>
            <a:r>
              <a:rPr lang="en-US" dirty="0"/>
              <a:t> player;</a:t>
            </a:r>
            <a:br>
              <a:rPr lang="en-US" dirty="0"/>
            </a:br>
            <a:r>
              <a:rPr lang="en-US" dirty="0"/>
              <a:t>    private Vector3 offset;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i="1" dirty="0"/>
              <a:t>// Use this for initialization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void Start () {</a:t>
            </a:r>
            <a:br>
              <a:rPr lang="en-US" dirty="0"/>
            </a:br>
            <a:r>
              <a:rPr lang="en-US" dirty="0"/>
              <a:t>        offset = </a:t>
            </a:r>
            <a:r>
              <a:rPr lang="en-US" dirty="0" err="1"/>
              <a:t>transform.position</a:t>
            </a:r>
            <a:r>
              <a:rPr lang="en-US" dirty="0"/>
              <a:t> - </a:t>
            </a:r>
            <a:r>
              <a:rPr lang="en-US" dirty="0" err="1"/>
              <a:t>player.transform.position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    }</a:t>
            </a:r>
            <a:br>
              <a:rPr lang="en-US" dirty="0"/>
            </a:br>
            <a:r>
              <a:rPr lang="en-US" dirty="0"/>
              <a:t>    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i="1" dirty="0"/>
              <a:t>// Update is called once per frame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void </a:t>
            </a:r>
            <a:r>
              <a:rPr lang="en-US" dirty="0" err="1"/>
              <a:t>LateUpdate</a:t>
            </a:r>
            <a:r>
              <a:rPr lang="en-US" dirty="0"/>
              <a:t> () {</a:t>
            </a:r>
            <a:br>
              <a:rPr lang="en-US" dirty="0"/>
            </a:br>
            <a:r>
              <a:rPr lang="en-US" dirty="0"/>
              <a:t>         </a:t>
            </a:r>
            <a:r>
              <a:rPr lang="en-US" dirty="0" err="1"/>
              <a:t>transform.position</a:t>
            </a:r>
            <a:r>
              <a:rPr lang="en-US" dirty="0"/>
              <a:t> = </a:t>
            </a:r>
            <a:r>
              <a:rPr lang="en-US" dirty="0" err="1"/>
              <a:t>player.transform.position</a:t>
            </a:r>
            <a:r>
              <a:rPr lang="en-US" dirty="0"/>
              <a:t> + offset;</a:t>
            </a:r>
            <a:br>
              <a:rPr lang="en-US" dirty="0"/>
            </a:br>
            <a:r>
              <a:rPr lang="en-US" dirty="0"/>
              <a:t>    } </a:t>
            </a:r>
          </a:p>
        </p:txBody>
      </p:sp>
    </p:spTree>
    <p:extLst>
      <p:ext uri="{BB962C8B-B14F-4D97-AF65-F5344CB8AC3E}">
        <p14:creationId xmlns:p14="http://schemas.microsoft.com/office/powerpoint/2010/main" val="1894641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Fixing Camera Location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/>
          <a:srcRect r="74852" b="30221"/>
          <a:stretch/>
        </p:blipFill>
        <p:spPr bwMode="auto">
          <a:xfrm>
            <a:off x="677334" y="1930401"/>
            <a:ext cx="2486844" cy="40743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5746" t="43094" r="18983" b="18107"/>
          <a:stretch/>
        </p:blipFill>
        <p:spPr>
          <a:xfrm>
            <a:off x="3962399" y="2943225"/>
            <a:ext cx="7753351" cy="306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885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172</TotalTime>
  <Words>373</Words>
  <Application>Microsoft Macintosh PowerPoint</Application>
  <PresentationFormat>Widescreen</PresentationFormat>
  <Paragraphs>56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Trebuchet MS</vt:lpstr>
      <vt:lpstr>Wingdings 3</vt:lpstr>
      <vt:lpstr>Facet</vt:lpstr>
      <vt:lpstr>Unity / Rocket Golf</vt:lpstr>
      <vt:lpstr>Downloading Unity</vt:lpstr>
      <vt:lpstr>Rocket Golf!!!</vt:lpstr>
      <vt:lpstr>Creating A Project</vt:lpstr>
      <vt:lpstr>Creating Shapes</vt:lpstr>
      <vt:lpstr>The Camera</vt:lpstr>
      <vt:lpstr>Camera Properties</vt:lpstr>
      <vt:lpstr>Camera Script to track the ball</vt:lpstr>
      <vt:lpstr>Fixing Camera Location</vt:lpstr>
      <vt:lpstr>Changing Cameras</vt:lpstr>
      <vt:lpstr>Physics</vt:lpstr>
      <vt:lpstr>Scripts</vt:lpstr>
      <vt:lpstr>Two Types Of Contact: Collision vs Trigger </vt:lpstr>
      <vt:lpstr>To the project!</vt:lpstr>
      <vt:lpstr>How did we make that awesome car??? We didn’t…  Assets Store</vt:lpstr>
      <vt:lpstr>Adding textures, trees, and more has never been easier!</vt:lpstr>
      <vt:lpstr>Exporting the project!</vt:lpstr>
      <vt:lpstr>Exporting the project!</vt:lpstr>
      <vt:lpstr>Building in Android </vt:lpstr>
      <vt:lpstr>It even works on IOS devices</vt:lpstr>
      <vt:lpstr>References</vt:lpstr>
      <vt:lpstr>Play the game that inspired it all….</vt:lpstr>
      <vt:lpstr>Q &amp; 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/ Rocket Golf</dc:title>
  <dc:creator>Caleb Carlson</dc:creator>
  <cp:lastModifiedBy>Brandon Neff</cp:lastModifiedBy>
  <cp:revision>18</cp:revision>
  <dcterms:created xsi:type="dcterms:W3CDTF">2016-04-28T18:10:33Z</dcterms:created>
  <dcterms:modified xsi:type="dcterms:W3CDTF">2016-04-29T16:03:02Z</dcterms:modified>
</cp:coreProperties>
</file>

<file path=docProps/thumbnail.jpeg>
</file>